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73CF-6682-4DDA-AFC7-F00167BD6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B2DCF-32D4-46DE-B210-02743FC02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E3218-9077-46B1-9196-0B593399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770-911F-47C4-918A-60F37C363D11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D5203-2971-4A3C-BDDC-17FE2B7B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0397F-6842-493D-B95D-269EFD7A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394-4987-4C5B-A3A2-A9DDDBD8FE0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2937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6F6E-5235-4A53-8520-DDE60FDA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59716-3C9E-48FD-92D3-DE8649239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1311B-87E1-4264-BA88-51B61ED3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770-911F-47C4-918A-60F37C363D11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E09AF-0DCC-4634-9BCB-CA328231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0F3CD-B4DB-46E7-93E5-E573ECC6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394-4987-4C5B-A3A2-A9DDDBD8FE0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7088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33E8A-57F1-4F39-B88B-E973D68D9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7A178-44EE-4076-A11B-16504FFB2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2F266-4862-4BBD-A9C6-BBDD742C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770-911F-47C4-918A-60F37C363D11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57594-27ED-423A-B217-7CE1574C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0B992-146B-4D77-8FA8-AD7F8326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394-4987-4C5B-A3A2-A9DDDBD8FE0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9186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6252-AFE6-4D4D-B9CE-BC310AD0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C546-BC91-4C04-8242-7EA41F57A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77229-4612-4B5D-8BE0-2DF3622A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770-911F-47C4-918A-60F37C363D11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EF271-919E-41FF-869A-C87CA434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1FF4C-1BCC-452F-AA64-44D0319D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394-4987-4C5B-A3A2-A9DDDBD8FE0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8771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7B4B-E63E-4C8E-AAA9-C1F3A114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7D9D5-3FCC-44C8-99C0-8E4ED13E0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5AD4-9F53-43FF-BFAB-F295957D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770-911F-47C4-918A-60F37C363D11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A6278-3897-4F45-908D-01593129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6C677-AB9C-4D7A-932F-D9329105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394-4987-4C5B-A3A2-A9DDDBD8FE0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9508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21DB-9329-4CA6-ABB6-C7268120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B669-6941-4218-B2E7-A71ABCA51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DB53B-8ECD-47B1-B789-A852AE2BB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B0479-6E3B-474F-ACE6-00D32F2B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770-911F-47C4-918A-60F37C363D11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09429-640B-4197-9156-F478F2E1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BC28B-64DC-438B-9D65-7CA3338A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394-4987-4C5B-A3A2-A9DDDBD8FE0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6553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AC7D8-A980-4C71-8715-C05B529E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71A98-B8AF-446D-B687-9B7E6A11A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F10C9-FA86-4AAF-822E-2E7C2EDFF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40A78-490E-480A-8C70-2A5633478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D6DCC8-0797-47C1-9ACD-0720F8BEC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BFFBF-1B03-4AED-A41B-F84B85F0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770-911F-47C4-918A-60F37C363D11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8A7F6-9D41-456A-81BF-EF16F718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13D5F-F96A-431F-9F6B-E6DC7C6E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394-4987-4C5B-A3A2-A9DDDBD8FE0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3155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1CBB-CD44-4E1E-A50A-D80FE136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F84C0-C0ED-401C-A588-CFB869201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770-911F-47C4-918A-60F37C363D11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0A857-559A-49F2-A797-F8AD3D5A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2D8DE-2A50-4F3F-BC23-1FF3DDC1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394-4987-4C5B-A3A2-A9DDDBD8FE0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0630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5F182-E7F0-4D0F-AF37-72C8839B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770-911F-47C4-918A-60F37C363D11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00763-49BE-41AC-AC8E-6C3E8B60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D4F52-72D3-4E94-A488-F02459EF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394-4987-4C5B-A3A2-A9DDDBD8FE0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3994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7CAA-4457-445C-9406-C254536D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FBB2-3B7E-4AE0-8F53-E537C66D3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C2B6B-D2C9-4CB7-9B6E-A69B3979A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1C816-7E08-4522-8686-5D8B3726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770-911F-47C4-918A-60F37C363D11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41C68-C00E-4F5C-BE20-1CBD399A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CD743-764F-4FEE-868B-110E7017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394-4987-4C5B-A3A2-A9DDDBD8FE0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0191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0F84-06D1-498F-A664-D07CCD0C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DFC09-8D66-459C-AF09-E2F05CAEA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71E46-D771-48C0-AF6C-B0DAD99C2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51A11-CBF6-4032-AA12-DC2AD826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770-911F-47C4-918A-60F37C363D11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B037C-6C42-438D-B430-D5EA19DE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D232E-028D-4E98-9448-49E1EF1F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394-4987-4C5B-A3A2-A9DDDBD8FE0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4942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A9FAE-5CBA-40EC-BEA8-4D89C490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20AB9-A57F-414A-8034-7538BD218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CBB45-9ED0-4BD5-9D4E-AFCBFBA8F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770-911F-47C4-918A-60F37C363D11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CACAB-7461-4EA1-9797-037A84329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AF00D-CF67-4FE6-B3BA-46C1F4530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7394-4987-4C5B-A3A2-A9DDDBD8FE0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2262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F812-E40A-4FA2-82BF-C1C3145DE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Carving in Negative method</a:t>
            </a:r>
            <a:br>
              <a:rPr lang="en-US" dirty="0"/>
            </a:b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F4788-2B42-4FD9-8FF4-7FE7AE496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Material plaster of </a:t>
            </a:r>
            <a:r>
              <a:rPr lang="en-US" dirty="0" err="1"/>
              <a:t>paris</a:t>
            </a:r>
            <a:endParaRPr lang="en-US" dirty="0"/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66724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D10A-0C0D-4A0D-98D3-1A73E39A9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br>
              <a:rPr lang="en-US" dirty="0"/>
            </a:b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DBE3C6-2CD5-469D-9DFC-B4E8EEEC8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20EA-44BE-4B9E-84D6-57877291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instance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0D78F7-69B2-4899-8AED-EA5C814E9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101056"/>
            <a:ext cx="6858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8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103193-E66B-4329-BB93-98CBC02D5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466" y="765110"/>
            <a:ext cx="6002406" cy="44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1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3E5832-7AD1-4634-8796-300CE95FD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957" y="251927"/>
            <a:ext cx="3745505" cy="51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4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65BC92-F465-40C0-BB86-BAEAB7274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58" y="0"/>
            <a:ext cx="10207157" cy="68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6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7EE79A-F691-4477-9742-B39A29CC7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396" y="373224"/>
            <a:ext cx="6638025" cy="580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3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BAECA0-5639-410B-8D7C-233AFDA23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939" y="317241"/>
            <a:ext cx="7464613" cy="58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5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713A-A21B-43F3-99D7-9EE961F8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8197-6A83-4C5D-9D09-5F7EB9241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4499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Carving in Negative method </vt:lpstr>
      <vt:lpstr>Step 1 </vt:lpstr>
      <vt:lpstr>For instance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Carving in Negative method</dc:title>
  <dc:creator>Roohi Jamal</dc:creator>
  <cp:lastModifiedBy>Roohi Jamal</cp:lastModifiedBy>
  <cp:revision>2</cp:revision>
  <dcterms:created xsi:type="dcterms:W3CDTF">2020-12-07T15:15:31Z</dcterms:created>
  <dcterms:modified xsi:type="dcterms:W3CDTF">2020-12-07T15:38:00Z</dcterms:modified>
</cp:coreProperties>
</file>